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9" r:id="rId2"/>
    <p:sldId id="266" r:id="rId3"/>
    <p:sldId id="267" r:id="rId4"/>
    <p:sldId id="270" r:id="rId5"/>
    <p:sldId id="271" r:id="rId6"/>
    <p:sldId id="272" r:id="rId7"/>
    <p:sldId id="290" r:id="rId8"/>
    <p:sldId id="278" r:id="rId9"/>
    <p:sldId id="291" r:id="rId10"/>
    <p:sldId id="264" r:id="rId11"/>
    <p:sldId id="258" r:id="rId12"/>
    <p:sldId id="256" r:id="rId13"/>
    <p:sldId id="285" r:id="rId14"/>
    <p:sldId id="288" r:id="rId15"/>
    <p:sldId id="289" r:id="rId16"/>
    <p:sldId id="279" r:id="rId17"/>
    <p:sldId id="286" r:id="rId18"/>
    <p:sldId id="287" r:id="rId19"/>
    <p:sldId id="280" r:id="rId20"/>
  </p:sldIdLst>
  <p:sldSz cx="9144000" cy="6858000" type="screen4x3"/>
  <p:notesSz cx="10234613" cy="146637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9F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717" autoAdjust="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733187"/>
          </a:xfrm>
          <a:prstGeom prst="rect">
            <a:avLst/>
          </a:prstGeom>
        </p:spPr>
        <p:txBody>
          <a:bodyPr vert="horz" lIns="142271" tIns="71136" rIns="142271" bIns="71136" rtlCol="0"/>
          <a:lstStyle>
            <a:lvl1pPr algn="l">
              <a:defRPr sz="19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733187"/>
          </a:xfrm>
          <a:prstGeom prst="rect">
            <a:avLst/>
          </a:prstGeom>
        </p:spPr>
        <p:txBody>
          <a:bodyPr vert="horz" lIns="142271" tIns="71136" rIns="142271" bIns="71136" rtlCol="0"/>
          <a:lstStyle>
            <a:lvl1pPr algn="r">
              <a:defRPr sz="1900"/>
            </a:lvl1pPr>
          </a:lstStyle>
          <a:p>
            <a:fld id="{6806D9FC-3473-41E0-BED6-8D9145A360D7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52563" y="1100138"/>
            <a:ext cx="7331075" cy="5499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71" tIns="71136" rIns="142271" bIns="7113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2" y="6965276"/>
            <a:ext cx="8187690" cy="6598682"/>
          </a:xfrm>
          <a:prstGeom prst="rect">
            <a:avLst/>
          </a:prstGeom>
        </p:spPr>
        <p:txBody>
          <a:bodyPr vert="horz" lIns="142271" tIns="71136" rIns="142271" bIns="7113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928006"/>
            <a:ext cx="4434999" cy="733187"/>
          </a:xfrm>
          <a:prstGeom prst="rect">
            <a:avLst/>
          </a:prstGeom>
        </p:spPr>
        <p:txBody>
          <a:bodyPr vert="horz" lIns="142271" tIns="71136" rIns="142271" bIns="71136" rtlCol="0" anchor="b"/>
          <a:lstStyle>
            <a:lvl1pPr algn="l">
              <a:defRPr sz="1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6" y="13928006"/>
            <a:ext cx="4434999" cy="733187"/>
          </a:xfrm>
          <a:prstGeom prst="rect">
            <a:avLst/>
          </a:prstGeom>
        </p:spPr>
        <p:txBody>
          <a:bodyPr vert="horz" lIns="142271" tIns="71136" rIns="142271" bIns="71136" rtlCol="0" anchor="b"/>
          <a:lstStyle>
            <a:lvl1pPr algn="r">
              <a:defRPr sz="1900"/>
            </a:lvl1pPr>
          </a:lstStyle>
          <a:p>
            <a:fld id="{5BD3E771-6A40-4113-9991-47BF507305A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3E771-6A40-4113-9991-47BF507305A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1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BD2B1-DCFC-4C41-A12C-5DFEF8A5FBBA}" type="datetimeFigureOut">
              <a:rPr lang="en-US" smtClean="0"/>
              <a:pPr/>
              <a:t>12/27/2011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763A4-0D0D-4F1D-838C-8D7F432973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1000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>
                    <a:lumMod val="65000"/>
                  </a:schemeClr>
                </a:solidFill>
                <a:latin typeface="Utsaah" pitchFamily="34" charset="0"/>
                <a:cs typeface="Utsaah" pitchFamily="34" charset="0"/>
              </a:rPr>
              <a:t>WELCOME</a:t>
            </a:r>
            <a:endParaRPr lang="en-US" sz="5400" dirty="0">
              <a:solidFill>
                <a:schemeClr val="bg1">
                  <a:lumMod val="65000"/>
                </a:schemeClr>
              </a:solidFill>
              <a:latin typeface="Utsaah" pitchFamily="34" charset="0"/>
              <a:cs typeface="Utsaah" pitchFamily="34" charset="0"/>
            </a:endParaRPr>
          </a:p>
        </p:txBody>
      </p:sp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1_12_08 with Elevation  Building No - Rendering - FINAL VIEW 6 ON 1200 DPI 2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0"/>
            <a:ext cx="6518787" cy="6858000"/>
          </a:xfrm>
          <a:prstGeom prst="rect">
            <a:avLst/>
          </a:prstGeom>
        </p:spPr>
      </p:pic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l View 4 On 1200 DPI 2 - Rendering - Final View 4 On 1200 - Rendering - Final View 4 on 1200 DPI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4967" y="0"/>
            <a:ext cx="7694066" cy="6858000"/>
          </a:xfrm>
          <a:prstGeom prst="rect">
            <a:avLst/>
          </a:prstGeom>
        </p:spPr>
      </p:pic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al View 2 On 600 DPI 4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2425" y="0"/>
            <a:ext cx="6319149" cy="6858000"/>
          </a:xfrm>
          <a:prstGeom prst="rect">
            <a:avLst/>
          </a:prstGeom>
        </p:spPr>
      </p:pic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nal View On 7 600 DPI - Rendering - FINAL VIEW ON 600 D P I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8069" y="0"/>
            <a:ext cx="6207862" cy="6858000"/>
          </a:xfrm>
          <a:prstGeom prst="rect">
            <a:avLst/>
          </a:prstGeom>
        </p:spPr>
      </p:pic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9400" y="2971800"/>
            <a:ext cx="3298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>
                    <a:lumMod val="75000"/>
                  </a:schemeClr>
                </a:solidFill>
              </a:rPr>
              <a:t>AMENITIES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371600"/>
            <a:ext cx="9144001" cy="3838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048000" y="4953000"/>
            <a:ext cx="25908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43800" y="4343400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</a:rPr>
              <a:t>CHILDRENS GARDEN 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0200" y="4038600"/>
            <a:ext cx="1072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</a:rPr>
              <a:t>TENNIS COURT 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4038600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</a:rPr>
              <a:t>BADMINTON COURT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2800" y="3657600"/>
            <a:ext cx="13644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</a:rPr>
              <a:t>BASKET BALL COURT</a:t>
            </a:r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0" y="419100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</a:rPr>
              <a:t>OPEN GROUND</a:t>
            </a:r>
            <a:endParaRPr lang="en-US" sz="1100" dirty="0">
              <a:solidFill>
                <a:schemeClr val="accent2"/>
              </a:solidFill>
            </a:endParaRPr>
          </a:p>
        </p:txBody>
      </p:sp>
      <p:cxnSp>
        <p:nvCxnSpPr>
          <p:cNvPr id="14" name="Straight Arrow Connector 13"/>
          <p:cNvCxnSpPr>
            <a:stCxn id="6" idx="0"/>
          </p:cNvCxnSpPr>
          <p:nvPr/>
        </p:nvCxnSpPr>
        <p:spPr>
          <a:xfrm rot="16200000" flipV="1">
            <a:off x="7281731" y="3386269"/>
            <a:ext cx="1219200" cy="69506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H="1" flipV="1">
            <a:off x="6477000" y="3352800"/>
            <a:ext cx="1447800" cy="762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rot="16200000" flipV="1">
            <a:off x="4992583" y="3084617"/>
            <a:ext cx="1524000" cy="38396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3086100" y="2933700"/>
            <a:ext cx="1371600" cy="2286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1600200" y="3962400"/>
            <a:ext cx="1143000" cy="3048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48200" y="3962400"/>
            <a:ext cx="489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</a:rPr>
              <a:t>PARK</a:t>
            </a:r>
            <a:endParaRPr lang="en-US" sz="1100" dirty="0">
              <a:solidFill>
                <a:schemeClr val="accent2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5400000" flipH="1" flipV="1">
            <a:off x="4914900" y="3238500"/>
            <a:ext cx="914400" cy="5334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0" y="4572000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</a:rPr>
              <a:t>MULTIPURPOSE HALL</a:t>
            </a:r>
            <a:endParaRPr lang="en-US" sz="1100" dirty="0">
              <a:solidFill>
                <a:schemeClr val="accent2"/>
              </a:solidFill>
            </a:endParaRPr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rot="10800000">
            <a:off x="2286000" y="4572037"/>
            <a:ext cx="381000" cy="13076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7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7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4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6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24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cts\Building No 114-117\Presentations\2011_12_17 Presentation\For PPT Presentation JPEG File\podium terrace  cop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588" cy="646672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5943600"/>
            <a:ext cx="17526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ew 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419088"/>
          </a:xfrm>
          <a:prstGeom prst="rect">
            <a:avLst/>
          </a:prstGeom>
        </p:spPr>
      </p:pic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ew 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6046"/>
            <a:ext cx="9144000" cy="5505907"/>
          </a:xfrm>
          <a:prstGeom prst="rect">
            <a:avLst/>
          </a:prstGeom>
        </p:spPr>
      </p:pic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Projects\Building No 114-117\Presentations\2011_12_17 Presentation\For PPT Presentation JPEG File\VIEW FROM CLUB HOUSE cop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9381" y="0"/>
            <a:ext cx="6785238" cy="6859588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ane majewadi layout.tif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0" y="746899"/>
            <a:ext cx="9144000" cy="53642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62400" y="3810000"/>
            <a:ext cx="685800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14-117 google.tif"/>
          <p:cNvPicPr>
            <a:picLocks noChangeAspect="1"/>
          </p:cNvPicPr>
          <p:nvPr/>
        </p:nvPicPr>
        <p:blipFill>
          <a:blip r:embed="rId2" cstate="print"/>
          <a:srcRect l="20763" r="34249"/>
          <a:stretch>
            <a:fillRect/>
          </a:stretch>
        </p:blipFill>
        <p:spPr>
          <a:xfrm>
            <a:off x="3581400" y="2057400"/>
            <a:ext cx="2032188" cy="2667000"/>
          </a:xfrm>
          <a:prstGeom prst="rect">
            <a:avLst/>
          </a:prstGeom>
        </p:spPr>
      </p:pic>
      <p:pic>
        <p:nvPicPr>
          <p:cNvPr id="1026" name="Picture 2" descr="D:\Projects\Building No 114-117\References\Site Photo\Sony Images\DSC00035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5588000" y="2057400"/>
            <a:ext cx="3556000" cy="2667000"/>
          </a:xfrm>
          <a:prstGeom prst="rect">
            <a:avLst/>
          </a:prstGeom>
          <a:noFill/>
        </p:spPr>
      </p:pic>
      <p:pic>
        <p:nvPicPr>
          <p:cNvPr id="1027" name="Picture 3" descr="D:\Projects\Building No 114-117\References\Site Photo\Sony Images\DSC00032.JPG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0" y="2057400"/>
            <a:ext cx="3556000" cy="2667000"/>
          </a:xfrm>
          <a:prstGeom prst="rect">
            <a:avLst/>
          </a:prstGeom>
          <a:noFill/>
        </p:spPr>
      </p:pic>
      <p:pic>
        <p:nvPicPr>
          <p:cNvPr id="1028" name="Picture 4" descr="D:\Projects\Building No 114-117\References\Site Photo\Sony Images\DSC00033.JP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0" y="-1"/>
            <a:ext cx="9144000" cy="2010489"/>
          </a:xfrm>
          <a:prstGeom prst="rect">
            <a:avLst/>
          </a:prstGeom>
          <a:noFill/>
        </p:spPr>
      </p:pic>
      <p:pic>
        <p:nvPicPr>
          <p:cNvPr id="1029" name="Picture 5" descr="D:\Projects\Building No 114-117\References\Site Photo\Sony Images\DSC00052.JPG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0" y="4847511"/>
            <a:ext cx="9144000" cy="2010489"/>
          </a:xfrm>
          <a:prstGeom prst="rect">
            <a:avLst/>
          </a:prstGeom>
          <a:noFill/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3771900" y="3390900"/>
            <a:ext cx="1219200" cy="76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419600" y="3962400"/>
            <a:ext cx="609600" cy="76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4914900" y="3848100"/>
            <a:ext cx="22860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0800000">
            <a:off x="4724400" y="3733800"/>
            <a:ext cx="30480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 flipH="1" flipV="1">
            <a:off x="4648200" y="3581400"/>
            <a:ext cx="228600" cy="76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 flipH="1" flipV="1">
            <a:off x="4533900" y="3162300"/>
            <a:ext cx="609600" cy="76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10800000">
            <a:off x="4572000" y="2819400"/>
            <a:ext cx="304800" cy="76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10800000">
            <a:off x="4343400" y="2819400"/>
            <a:ext cx="228600" cy="1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90800" y="1981201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Proxy 1" pitchFamily="2" charset="0"/>
                <a:cs typeface="Proxy 1" pitchFamily="2" charset="0"/>
              </a:rPr>
              <a:t>2011-12-15</a:t>
            </a:r>
            <a:endParaRPr lang="en-US" sz="1100" dirty="0">
              <a:latin typeface="Proxy 1" pitchFamily="2" charset="0"/>
              <a:cs typeface="Proxy 1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77200" y="1981201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Proxy 1" pitchFamily="2" charset="0"/>
                <a:cs typeface="Proxy 1" pitchFamily="2" charset="0"/>
              </a:rPr>
              <a:t>2011-12-15</a:t>
            </a:r>
            <a:endParaRPr lang="en-US" sz="1100" dirty="0">
              <a:latin typeface="Proxy 1" pitchFamily="2" charset="0"/>
              <a:cs typeface="Proxy 1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77200" y="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Proxy 1" pitchFamily="2" charset="0"/>
                <a:cs typeface="Proxy 1" pitchFamily="2" charset="0"/>
              </a:rPr>
              <a:t>2011-12-15</a:t>
            </a:r>
            <a:endParaRPr lang="en-US" sz="1100" dirty="0">
              <a:latin typeface="Proxy 1" pitchFamily="2" charset="0"/>
              <a:cs typeface="Proxy 1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7200" y="4876800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Proxy 1" pitchFamily="2" charset="0"/>
                <a:cs typeface="Proxy 1" pitchFamily="2" charset="0"/>
              </a:rPr>
              <a:t>2011-12-15</a:t>
            </a:r>
            <a:endParaRPr lang="en-US" sz="1100" dirty="0">
              <a:latin typeface="Proxy 1" pitchFamily="2" charset="0"/>
              <a:cs typeface="Proxy 1" pitchFamily="2" charset="0"/>
            </a:endParaRPr>
          </a:p>
        </p:txBody>
      </p:sp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 build="p"/>
      <p:bldP spid="21" grpId="0" build="p"/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2062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17996" y="6488668"/>
            <a:ext cx="13260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EXISTING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2062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00800" y="6211669"/>
            <a:ext cx="2888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7488867" y="6488668"/>
            <a:ext cx="165513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SCHEMATIC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2062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88867" y="6488668"/>
            <a:ext cx="165513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SCHEMATIC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te plan.jpg"/>
          <p:cNvPicPr>
            <a:picLocks noChangeAspect="1"/>
          </p:cNvPicPr>
          <p:nvPr/>
        </p:nvPicPr>
        <p:blipFill>
          <a:blip r:embed="rId2" cstate="print"/>
          <a:srcRect l="15000" t="25248" r="14167" b="26427"/>
          <a:stretch>
            <a:fillRect/>
          </a:stretch>
        </p:blipFill>
        <p:spPr>
          <a:xfrm>
            <a:off x="31596" y="1167205"/>
            <a:ext cx="9112404" cy="4395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6200" y="64770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SITE PLAN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ew from ground  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4658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81800" y="6211669"/>
            <a:ext cx="3930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38597" y="6488668"/>
            <a:ext cx="10054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AFTER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l View 5 On 600 D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743" y="0"/>
            <a:ext cx="8910513" cy="6858000"/>
          </a:xfrm>
          <a:prstGeom prst="rect">
            <a:avLst/>
          </a:prstGeom>
        </p:spPr>
      </p:pic>
    </p:spTree>
  </p:cSld>
  <p:clrMapOvr>
    <a:masterClrMapping/>
  </p:clrMapOvr>
  <p:transition spd="slow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29</Words>
  <Application>Microsoft Office PowerPoint</Application>
  <PresentationFormat>On-screen Show (4:3)</PresentationFormat>
  <Paragraphs>21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WELCOME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Sugee</dc:creator>
  <cp:lastModifiedBy>Sugee</cp:lastModifiedBy>
  <cp:revision>204</cp:revision>
  <dcterms:created xsi:type="dcterms:W3CDTF">2011-12-13T06:56:27Z</dcterms:created>
  <dcterms:modified xsi:type="dcterms:W3CDTF">2011-12-27T05:56:06Z</dcterms:modified>
</cp:coreProperties>
</file>